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D1B6"/>
    <a:srgbClr val="3BD19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E2EE21-5F00-4359-AFE8-3C2DEE719334}" type="datetimeFigureOut">
              <a:rPr lang="en-US" smtClean="0"/>
              <a:t>12/9/2009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88BD8-57B2-484A-93B7-F7AEA797957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88BD8-57B2-484A-93B7-F7AEA7979575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88BD8-57B2-484A-93B7-F7AEA7979575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F52D-F9BC-4A59-8679-FF205D02195E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029A-1C1D-4557-B9D4-85F7E5C21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F52D-F9BC-4A59-8679-FF205D02195E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029A-1C1D-4557-B9D4-85F7E5C21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F52D-F9BC-4A59-8679-FF205D02195E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029A-1C1D-4557-B9D4-85F7E5C21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F52D-F9BC-4A59-8679-FF205D02195E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029A-1C1D-4557-B9D4-85F7E5C21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F52D-F9BC-4A59-8679-FF205D02195E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029A-1C1D-4557-B9D4-85F7E5C21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F52D-F9BC-4A59-8679-FF205D02195E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029A-1C1D-4557-B9D4-85F7E5C21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F52D-F9BC-4A59-8679-FF205D02195E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029A-1C1D-4557-B9D4-85F7E5C21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F52D-F9BC-4A59-8679-FF205D02195E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029A-1C1D-4557-B9D4-85F7E5C21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F52D-F9BC-4A59-8679-FF205D02195E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029A-1C1D-4557-B9D4-85F7E5C21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F52D-F9BC-4A59-8679-FF205D02195E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029A-1C1D-4557-B9D4-85F7E5C21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F52D-F9BC-4A59-8679-FF205D02195E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029A-1C1D-4557-B9D4-85F7E5C21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EF52D-F9BC-4A59-8679-FF205D02195E}" type="datetimeFigureOut">
              <a:rPr lang="en-US" smtClean="0"/>
              <a:pPr/>
              <a:t>12/9/2009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0029A-1C1D-4557-B9D4-85F7E5C21C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13"/>
          <p:cNvSpPr/>
          <p:nvPr/>
        </p:nvSpPr>
        <p:spPr>
          <a:xfrm>
            <a:off x="152400" y="1371600"/>
            <a:ext cx="8610600" cy="5486400"/>
          </a:xfrm>
          <a:prstGeom prst="rect">
            <a:avLst/>
          </a:prstGeom>
          <a:solidFill>
            <a:srgbClr val="3BD1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 flipV="1">
            <a:off x="-8610600" y="1295400"/>
            <a:ext cx="7588250" cy="2301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05200" y="60960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Azimuth</a:t>
            </a:r>
          </a:p>
        </p:txBody>
      </p:sp>
      <p:sp>
        <p:nvSpPr>
          <p:cNvPr id="7" name="Rectangle 6"/>
          <p:cNvSpPr/>
          <p:nvPr/>
        </p:nvSpPr>
        <p:spPr>
          <a:xfrm>
            <a:off x="4648200" y="51054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Lodestone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0" y="51054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Graphics.Core</a:t>
            </a:r>
            <a:endParaRPr lang="en-US" dirty="0" smtClean="0"/>
          </a:p>
        </p:txBody>
      </p:sp>
      <p:sp>
        <p:nvSpPr>
          <p:cNvPr id="9" name="Rectangle 8"/>
          <p:cNvSpPr/>
          <p:nvPr/>
        </p:nvSpPr>
        <p:spPr>
          <a:xfrm>
            <a:off x="6629400" y="42672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Sunweaver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381000" y="55626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Graphics.Xna</a:t>
            </a:r>
            <a:endParaRPr lang="en-US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381000" y="47244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Graphics.GDI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86000" y="28956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UI.Core</a:t>
            </a:r>
            <a:endParaRPr lang="en-US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381000" y="19812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UI.Console</a:t>
            </a:r>
            <a:endParaRPr lang="en-US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381000" y="28956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UI.Winforms</a:t>
            </a:r>
            <a:endParaRPr lang="en-US" dirty="0" smtClean="0"/>
          </a:p>
        </p:txBody>
      </p:sp>
      <p:sp>
        <p:nvSpPr>
          <p:cNvPr id="15" name="Rectangle 14"/>
          <p:cNvSpPr/>
          <p:nvPr/>
        </p:nvSpPr>
        <p:spPr>
          <a:xfrm>
            <a:off x="381000" y="37338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UI.XBox</a:t>
            </a:r>
            <a:endParaRPr lang="en-US" dirty="0" smtClean="0"/>
          </a:p>
        </p:txBody>
      </p:sp>
      <p:cxnSp>
        <p:nvCxnSpPr>
          <p:cNvPr id="17" name="Straight Arrow Connector 16"/>
          <p:cNvCxnSpPr>
            <a:cxnSpLocks noChangeAspect="1"/>
            <a:stCxn id="13" idx="3"/>
          </p:cNvCxnSpPr>
          <p:nvPr/>
        </p:nvCxnSpPr>
        <p:spPr>
          <a:xfrm>
            <a:off x="2133600" y="2286000"/>
            <a:ext cx="381000" cy="6096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4" idx="3"/>
            <a:endCxn id="12" idx="1"/>
          </p:cNvCxnSpPr>
          <p:nvPr/>
        </p:nvCxnSpPr>
        <p:spPr>
          <a:xfrm>
            <a:off x="2133600" y="3200400"/>
            <a:ext cx="1524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5" idx="3"/>
          </p:cNvCxnSpPr>
          <p:nvPr/>
        </p:nvCxnSpPr>
        <p:spPr>
          <a:xfrm flipV="1">
            <a:off x="2133600" y="3505200"/>
            <a:ext cx="381000" cy="5334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7" idx="2"/>
            <a:endCxn id="6" idx="3"/>
          </p:cNvCxnSpPr>
          <p:nvPr/>
        </p:nvCxnSpPr>
        <p:spPr>
          <a:xfrm rot="5400000">
            <a:off x="5048250" y="5924550"/>
            <a:ext cx="685800" cy="2667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4648200" y="42672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</a:t>
            </a:r>
            <a:r>
              <a:rPr lang="en-US" dirty="0" smtClean="0"/>
              <a:t>Simulation”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648200" y="28956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648200" y="426265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XBox360.exe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667000" y="420988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DB3.exe</a:t>
            </a:r>
          </a:p>
        </p:txBody>
      </p:sp>
      <p:cxnSp>
        <p:nvCxnSpPr>
          <p:cNvPr id="58" name="Straight Arrow Connector 57"/>
          <p:cNvCxnSpPr>
            <a:stCxn id="55" idx="2"/>
            <a:endCxn id="54" idx="0"/>
          </p:cNvCxnSpPr>
          <p:nvPr/>
        </p:nvCxnSpPr>
        <p:spPr>
          <a:xfrm rot="5400000">
            <a:off x="4594633" y="1965732"/>
            <a:ext cx="1859735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56" idx="2"/>
            <a:endCxn id="54" idx="0"/>
          </p:cNvCxnSpPr>
          <p:nvPr/>
        </p:nvCxnSpPr>
        <p:spPr>
          <a:xfrm rot="16200000" flipH="1">
            <a:off x="3601394" y="972494"/>
            <a:ext cx="1865012" cy="19812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0" idx="3"/>
            <a:endCxn id="8" idx="1"/>
          </p:cNvCxnSpPr>
          <p:nvPr/>
        </p:nvCxnSpPr>
        <p:spPr>
          <a:xfrm flipV="1">
            <a:off x="2133600" y="5410200"/>
            <a:ext cx="152400" cy="4572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11" idx="3"/>
            <a:endCxn id="8" idx="1"/>
          </p:cNvCxnSpPr>
          <p:nvPr/>
        </p:nvCxnSpPr>
        <p:spPr>
          <a:xfrm>
            <a:off x="2133600" y="5029200"/>
            <a:ext cx="152400" cy="3810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54" idx="2"/>
            <a:endCxn id="53" idx="0"/>
          </p:cNvCxnSpPr>
          <p:nvPr/>
        </p:nvCxnSpPr>
        <p:spPr>
          <a:xfrm rot="5400000">
            <a:off x="5143500" y="3886200"/>
            <a:ext cx="762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54" idx="1"/>
            <a:endCxn id="12" idx="3"/>
          </p:cNvCxnSpPr>
          <p:nvPr/>
        </p:nvCxnSpPr>
        <p:spPr>
          <a:xfrm rot="10800000">
            <a:off x="4038600" y="3200400"/>
            <a:ext cx="609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53" idx="3"/>
            <a:endCxn id="9" idx="1"/>
          </p:cNvCxnSpPr>
          <p:nvPr/>
        </p:nvCxnSpPr>
        <p:spPr>
          <a:xfrm>
            <a:off x="6400800" y="4572000"/>
            <a:ext cx="228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>
            <a:stCxn id="8" idx="2"/>
            <a:endCxn id="6" idx="1"/>
          </p:cNvCxnSpPr>
          <p:nvPr/>
        </p:nvCxnSpPr>
        <p:spPr>
          <a:xfrm rot="16200000" flipH="1">
            <a:off x="2990850" y="5886450"/>
            <a:ext cx="685800" cy="3429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stCxn id="53" idx="2"/>
            <a:endCxn id="7" idx="0"/>
          </p:cNvCxnSpPr>
          <p:nvPr/>
        </p:nvCxnSpPr>
        <p:spPr>
          <a:xfrm rot="5400000">
            <a:off x="5410200" y="4991100"/>
            <a:ext cx="228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12" idx="2"/>
            <a:endCxn id="8" idx="0"/>
          </p:cNvCxnSpPr>
          <p:nvPr/>
        </p:nvCxnSpPr>
        <p:spPr>
          <a:xfrm rot="5400000">
            <a:off x="2362200" y="4305300"/>
            <a:ext cx="16002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Rectangle 124"/>
          <p:cNvSpPr/>
          <p:nvPr/>
        </p:nvSpPr>
        <p:spPr>
          <a:xfrm>
            <a:off x="1447800" y="228600"/>
            <a:ext cx="914400" cy="381000"/>
          </a:xfrm>
          <a:prstGeom prst="rect">
            <a:avLst/>
          </a:prstGeom>
          <a:solidFill>
            <a:srgbClr val="3BD1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Core1.0.dll</a:t>
            </a:r>
            <a:endParaRPr lang="en-US" dirty="0"/>
          </a:p>
        </p:txBody>
      </p:sp>
      <p:sp>
        <p:nvSpPr>
          <p:cNvPr id="126" name="Rectangle 125"/>
          <p:cNvSpPr/>
          <p:nvPr/>
        </p:nvSpPr>
        <p:spPr>
          <a:xfrm>
            <a:off x="457200" y="533400"/>
            <a:ext cx="914400" cy="381000"/>
          </a:xfrm>
          <a:prstGeom prst="rect">
            <a:avLst/>
          </a:prstGeom>
          <a:solidFill>
            <a:srgbClr val="3BD1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Core1.1.dll</a:t>
            </a:r>
            <a:endParaRPr lang="en-US" dirty="0"/>
          </a:p>
        </p:txBody>
      </p:sp>
      <p:sp>
        <p:nvSpPr>
          <p:cNvPr id="127" name="Rectangle 126"/>
          <p:cNvSpPr/>
          <p:nvPr/>
        </p:nvSpPr>
        <p:spPr>
          <a:xfrm>
            <a:off x="1447800" y="838200"/>
            <a:ext cx="914400" cy="381000"/>
          </a:xfrm>
          <a:prstGeom prst="rect">
            <a:avLst/>
          </a:prstGeom>
          <a:solidFill>
            <a:srgbClr val="3BD1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/>
              <a:t>etc.</a:t>
            </a:r>
            <a:endParaRPr lang="en-US" dirty="0"/>
          </a:p>
        </p:txBody>
      </p:sp>
      <p:cxnSp>
        <p:nvCxnSpPr>
          <p:cNvPr id="131" name="Straight Arrow Connector 130"/>
          <p:cNvCxnSpPr>
            <a:stCxn id="56" idx="1"/>
          </p:cNvCxnSpPr>
          <p:nvPr/>
        </p:nvCxnSpPr>
        <p:spPr>
          <a:xfrm rot="10800000">
            <a:off x="2362200" y="419100"/>
            <a:ext cx="304800" cy="3066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>
            <a:stCxn id="56" idx="1"/>
          </p:cNvCxnSpPr>
          <p:nvPr/>
        </p:nvCxnSpPr>
        <p:spPr>
          <a:xfrm rot="10800000">
            <a:off x="1371600" y="723900"/>
            <a:ext cx="1295400" cy="18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>
            <a:stCxn id="56" idx="1"/>
          </p:cNvCxnSpPr>
          <p:nvPr/>
        </p:nvCxnSpPr>
        <p:spPr>
          <a:xfrm rot="10800000" flipV="1">
            <a:off x="2362200" y="725788"/>
            <a:ext cx="304800" cy="30291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1854</TotalTime>
  <Words>23</Words>
  <Application>Microsoft Office PowerPoint</Application>
  <PresentationFormat>On-screen Show (4:3)</PresentationFormat>
  <Paragraphs>20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Jay Lemmon</dc:creator>
  <cp:lastModifiedBy>Jay Lemmon</cp:lastModifiedBy>
  <cp:revision>16</cp:revision>
  <dcterms:created xsi:type="dcterms:W3CDTF">2009-05-11T21:21:10Z</dcterms:created>
  <dcterms:modified xsi:type="dcterms:W3CDTF">2009-12-10T06:28:05Z</dcterms:modified>
</cp:coreProperties>
</file>